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2241623-A064-4BED-B073-BA4D6143340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039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185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363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0389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909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080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24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6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650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2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111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5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238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377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84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4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0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3CFE-4F0F-4858-92A4-F4C885691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85" y="-807261"/>
            <a:ext cx="9939947" cy="3284538"/>
          </a:xfrm>
        </p:spPr>
        <p:txBody>
          <a:bodyPr anchor="b">
            <a:normAutofit/>
          </a:bodyPr>
          <a:lstStyle/>
          <a:p>
            <a:r>
              <a:rPr lang="en-US" dirty="0"/>
              <a:t>ProQuest User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55684-E0F9-4624-8FAF-40755941D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3658" y="3725669"/>
            <a:ext cx="5617794" cy="1150937"/>
          </a:xfrm>
        </p:spPr>
        <p:txBody>
          <a:bodyPr anchor="t">
            <a:normAutofit/>
          </a:bodyPr>
          <a:lstStyle/>
          <a:p>
            <a:r>
              <a:rPr lang="en-US" dirty="0"/>
              <a:t>Laurus College</a:t>
            </a:r>
          </a:p>
        </p:txBody>
      </p:sp>
    </p:spTree>
    <p:extLst>
      <p:ext uri="{BB962C8B-B14F-4D97-AF65-F5344CB8AC3E}">
        <p14:creationId xmlns:p14="http://schemas.microsoft.com/office/powerpoint/2010/main" val="46440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35FA4713-DFFE-432B-9627-CF75024C7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176" y="4493161"/>
            <a:ext cx="9940954" cy="7164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the main MLP page click on the “</a:t>
            </a:r>
            <a:r>
              <a:rPr lang="en-US" u="sng" dirty="0"/>
              <a:t>Library Resources</a:t>
            </a:r>
            <a:r>
              <a:rPr lang="en-US" dirty="0"/>
              <a:t>” area in the middle of the page.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13A1C-EDD8-4D77-AAB0-0FC49971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" y="67111"/>
            <a:ext cx="10311174" cy="4263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D54910C-0276-4C8F-B209-9D0DA9A13D05}"/>
              </a:ext>
            </a:extLst>
          </p:cNvPr>
          <p:cNvSpPr/>
          <p:nvPr/>
        </p:nvSpPr>
        <p:spPr>
          <a:xfrm>
            <a:off x="3976382" y="2902591"/>
            <a:ext cx="1921079" cy="1444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79598-B126-464E-855C-9B5EBDB8B4E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27806" y="1510018"/>
            <a:ext cx="4422498" cy="8388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 click the “</a:t>
            </a:r>
            <a:r>
              <a:rPr lang="en-US" b="1" u="sng" dirty="0"/>
              <a:t>Open ProQuest</a:t>
            </a:r>
            <a:r>
              <a:rPr lang="en-US" dirty="0"/>
              <a:t>” button.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63F6D9-C091-41BC-984F-C0B7BAFC5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" y="527095"/>
            <a:ext cx="6768343" cy="4621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D2CFC7A-B441-438D-B972-9D0B5E72DB57}"/>
              </a:ext>
            </a:extLst>
          </p:cNvPr>
          <p:cNvSpPr/>
          <p:nvPr/>
        </p:nvSpPr>
        <p:spPr>
          <a:xfrm>
            <a:off x="3468189" y="1393401"/>
            <a:ext cx="1147665" cy="755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663EF-1820-4C96-AB01-6A57B8B9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02" y="0"/>
            <a:ext cx="4432791" cy="5483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2E5FD-E3A3-414C-8A05-9AC0742C1FDA}"/>
              </a:ext>
            </a:extLst>
          </p:cNvPr>
          <p:cNvSpPr txBox="1"/>
          <p:nvPr/>
        </p:nvSpPr>
        <p:spPr>
          <a:xfrm>
            <a:off x="6288833" y="1726618"/>
            <a:ext cx="414279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u="sng" dirty="0"/>
              <a:t>ProQuest Account</a:t>
            </a:r>
            <a:r>
              <a:rPr lang="en-US" b="1" dirty="0"/>
              <a:t> section </a:t>
            </a:r>
            <a:r>
              <a:rPr lang="en-US" dirty="0"/>
              <a:t>at the bottom enter the following to log in.</a:t>
            </a:r>
          </a:p>
          <a:p>
            <a:endParaRPr lang="en-US" dirty="0"/>
          </a:p>
          <a:p>
            <a:r>
              <a:rPr lang="en-US" b="1" dirty="0"/>
              <a:t>Username:</a:t>
            </a:r>
            <a:r>
              <a:rPr lang="en-US" dirty="0"/>
              <a:t> </a:t>
            </a:r>
            <a:r>
              <a:rPr lang="en-US" dirty="0" err="1"/>
              <a:t>laurusproquest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Password:</a:t>
            </a:r>
            <a:r>
              <a:rPr lang="en-US" dirty="0"/>
              <a:t> welcome</a:t>
            </a:r>
          </a:p>
          <a:p>
            <a:endParaRPr lang="en-US" dirty="0"/>
          </a:p>
          <a:p>
            <a:r>
              <a:rPr lang="en-US" dirty="0"/>
              <a:t>The click “</a:t>
            </a:r>
            <a:r>
              <a:rPr lang="en-US" b="1" u="sng" dirty="0"/>
              <a:t>Log in</a:t>
            </a:r>
            <a:r>
              <a:rPr lang="en-US" dirty="0"/>
              <a:t>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DF0933-8E18-499F-97FA-F70469D8E120}"/>
              </a:ext>
            </a:extLst>
          </p:cNvPr>
          <p:cNvCxnSpPr>
            <a:cxnSpLocks/>
          </p:cNvCxnSpPr>
          <p:nvPr/>
        </p:nvCxnSpPr>
        <p:spPr>
          <a:xfrm flipH="1">
            <a:off x="3128865" y="2326833"/>
            <a:ext cx="2967135" cy="5638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F4DF8E-7C48-4C8E-84A0-6DEC19420890}"/>
              </a:ext>
            </a:extLst>
          </p:cNvPr>
          <p:cNvCxnSpPr>
            <a:cxnSpLocks/>
          </p:cNvCxnSpPr>
          <p:nvPr/>
        </p:nvCxnSpPr>
        <p:spPr>
          <a:xfrm flipH="1">
            <a:off x="3128865" y="3293706"/>
            <a:ext cx="29671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208364E-47E6-4A1D-9128-FC356F6366A4}"/>
              </a:ext>
            </a:extLst>
          </p:cNvPr>
          <p:cNvSpPr/>
          <p:nvPr/>
        </p:nvSpPr>
        <p:spPr>
          <a:xfrm>
            <a:off x="1568741" y="3411537"/>
            <a:ext cx="1006679" cy="6123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6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12816-66CA-4A3A-9DF3-A80CD5B39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09621"/>
            <a:ext cx="10328988" cy="4869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7389D6-B476-4CCB-B7D3-8ACB9E66839E}"/>
              </a:ext>
            </a:extLst>
          </p:cNvPr>
          <p:cNvSpPr txBox="1"/>
          <p:nvPr/>
        </p:nvSpPr>
        <p:spPr>
          <a:xfrm>
            <a:off x="2400707" y="5149645"/>
            <a:ext cx="75570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 your search criteria in the “</a:t>
            </a:r>
            <a:r>
              <a:rPr lang="en-US" b="1" u="sng" dirty="0"/>
              <a:t>Enter search term</a:t>
            </a:r>
            <a:r>
              <a:rPr lang="en-US" dirty="0"/>
              <a:t>” text box.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D35758D-09B5-4DAC-AF20-904DE93736FB}"/>
              </a:ext>
            </a:extLst>
          </p:cNvPr>
          <p:cNvSpPr/>
          <p:nvPr/>
        </p:nvSpPr>
        <p:spPr>
          <a:xfrm>
            <a:off x="1275127" y="1607687"/>
            <a:ext cx="1320495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65611-8BE7-4D27-B895-551B19B0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7" y="0"/>
            <a:ext cx="10403361" cy="5059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D19652-8EA6-41EA-AF72-043E9D1532F1}"/>
              </a:ext>
            </a:extLst>
          </p:cNvPr>
          <p:cNvSpPr txBox="1"/>
          <p:nvPr/>
        </p:nvSpPr>
        <p:spPr>
          <a:xfrm>
            <a:off x="1901305" y="5010625"/>
            <a:ext cx="870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are the results searching “</a:t>
            </a:r>
            <a:r>
              <a:rPr lang="en-US" b="1" dirty="0"/>
              <a:t>Success</a:t>
            </a:r>
            <a:r>
              <a:rPr lang="en-US" dirty="0"/>
              <a:t>”. Select a result to view the resources or select a specific source type by choosing an option in the left column.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4111D-F472-46AF-8A48-CE440CCB7C59}"/>
              </a:ext>
            </a:extLst>
          </p:cNvPr>
          <p:cNvSpPr/>
          <p:nvPr/>
        </p:nvSpPr>
        <p:spPr>
          <a:xfrm>
            <a:off x="802427" y="1567543"/>
            <a:ext cx="1655547" cy="1351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38BD7EB-3C8B-42A0-9894-93734D922EB4}"/>
              </a:ext>
            </a:extLst>
          </p:cNvPr>
          <p:cNvSpPr/>
          <p:nvPr/>
        </p:nvSpPr>
        <p:spPr>
          <a:xfrm rot="10800000">
            <a:off x="7323588" y="1265539"/>
            <a:ext cx="755009" cy="453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7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7ABED-BDD8-4E80-8E3A-A325BA64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60" y="0"/>
            <a:ext cx="9060024" cy="448908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0C69B9-6A67-4872-A529-ECB9CB1BCFEB}"/>
              </a:ext>
            </a:extLst>
          </p:cNvPr>
          <p:cNvSpPr/>
          <p:nvPr/>
        </p:nvSpPr>
        <p:spPr>
          <a:xfrm>
            <a:off x="2074820" y="864238"/>
            <a:ext cx="942392" cy="485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148E2-2007-4169-A2CB-C524C2DB1AC0}"/>
              </a:ext>
            </a:extLst>
          </p:cNvPr>
          <p:cNvSpPr txBox="1"/>
          <p:nvPr/>
        </p:nvSpPr>
        <p:spPr>
          <a:xfrm>
            <a:off x="1510075" y="4650183"/>
            <a:ext cx="89091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Read the summary of the resource or select the “</a:t>
            </a:r>
            <a:r>
              <a:rPr lang="en-US" b="1" dirty="0"/>
              <a:t>Full text – PDF</a:t>
            </a:r>
            <a:r>
              <a:rPr lang="en-US" dirty="0"/>
              <a:t>” to view the entire resources.</a:t>
            </a:r>
          </a:p>
          <a:p>
            <a:r>
              <a:rPr lang="en-US" dirty="0"/>
              <a:t>Click the “</a:t>
            </a:r>
            <a:r>
              <a:rPr lang="en-US" b="1" dirty="0"/>
              <a:t>Cite</a:t>
            </a:r>
            <a:r>
              <a:rPr lang="en-US" dirty="0"/>
              <a:t>” button in the top right to get the properly formatted reference for your paper.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DE9086-6A81-40D5-BB37-31E3B1FFD3EF}"/>
              </a:ext>
            </a:extLst>
          </p:cNvPr>
          <p:cNvSpPr/>
          <p:nvPr/>
        </p:nvSpPr>
        <p:spPr>
          <a:xfrm>
            <a:off x="8716163" y="0"/>
            <a:ext cx="746619" cy="790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0EE22-CB21-43F4-A810-00838D6D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6" y="52769"/>
            <a:ext cx="5149124" cy="5528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4AFA67-8ACE-4454-A6DA-BC8ECBFFA537}"/>
              </a:ext>
            </a:extLst>
          </p:cNvPr>
          <p:cNvSpPr txBox="1"/>
          <p:nvPr/>
        </p:nvSpPr>
        <p:spPr>
          <a:xfrm>
            <a:off x="7142239" y="780176"/>
            <a:ext cx="31910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Choose you citation style for the dropdown.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61ED049-51C9-45A1-8775-C8BC5967BEE4}"/>
              </a:ext>
            </a:extLst>
          </p:cNvPr>
          <p:cNvSpPr/>
          <p:nvPr/>
        </p:nvSpPr>
        <p:spPr>
          <a:xfrm rot="10800000">
            <a:off x="5494031" y="710867"/>
            <a:ext cx="1464906" cy="7837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A52E2-9B26-4796-9A77-D579F1650D62}"/>
              </a:ext>
            </a:extLst>
          </p:cNvPr>
          <p:cNvSpPr txBox="1"/>
          <p:nvPr/>
        </p:nvSpPr>
        <p:spPr>
          <a:xfrm>
            <a:off x="7142239" y="1789351"/>
            <a:ext cx="32762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Copy citation and paste on the last page of your paper.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13D2A-86E2-47EA-B93F-B63DB3CBC6B7}"/>
              </a:ext>
            </a:extLst>
          </p:cNvPr>
          <p:cNvSpPr/>
          <p:nvPr/>
        </p:nvSpPr>
        <p:spPr>
          <a:xfrm>
            <a:off x="486052" y="1494638"/>
            <a:ext cx="4606065" cy="589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159CA29-3044-4B30-8CDE-C10E34646097}"/>
              </a:ext>
            </a:extLst>
          </p:cNvPr>
          <p:cNvSpPr/>
          <p:nvPr/>
        </p:nvSpPr>
        <p:spPr>
          <a:xfrm rot="10800000">
            <a:off x="5494031" y="1623458"/>
            <a:ext cx="1464906" cy="7837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0670C-FF26-4B39-9B14-50AC3A6553AA}"/>
              </a:ext>
            </a:extLst>
          </p:cNvPr>
          <p:cNvSpPr/>
          <p:nvPr/>
        </p:nvSpPr>
        <p:spPr>
          <a:xfrm>
            <a:off x="486052" y="780176"/>
            <a:ext cx="4606065" cy="714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0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4020</TotalTime>
  <Words>166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ProQuest User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User Guide</dc:title>
  <dc:creator>Jesse Bates</dc:creator>
  <cp:lastModifiedBy>Jesse Bates</cp:lastModifiedBy>
  <cp:revision>6</cp:revision>
  <dcterms:created xsi:type="dcterms:W3CDTF">2021-04-23T22:06:11Z</dcterms:created>
  <dcterms:modified xsi:type="dcterms:W3CDTF">2021-04-26T17:06:39Z</dcterms:modified>
</cp:coreProperties>
</file>